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5" r:id="rId4"/>
    <p:sldId id="266" r:id="rId5"/>
    <p:sldId id="267" r:id="rId6"/>
    <p:sldId id="268" r:id="rId7"/>
    <p:sldId id="269" r:id="rId8"/>
    <p:sldId id="270" r:id="rId9"/>
    <p:sldId id="264" r:id="rId10"/>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85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8A7E7E-DFEB-4F7D-926B-DE4FBA6006F9}" v="1" dt="2026-05-13T04:55:42.830"/>
    <p1510:client id="{DD559744-0BCC-4BB6-939B-59BB980E52C9}" v="43" dt="2026-05-13T04:26:15.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EGURA LARGAESPADA" userId="9a36ae65-80a5-4b44-acb3-8ecbd60ee370" providerId="ADAL" clId="{4310B6B9-398A-4B88-A0FF-DB772F691C96}"/>
    <pc:docChg chg="modSld">
      <pc:chgData name="MARIA SEGURA LARGAESPADA" userId="9a36ae65-80a5-4b44-acb3-8ecbd60ee370" providerId="ADAL" clId="{4310B6B9-398A-4B88-A0FF-DB772F691C96}" dt="2026-05-13T04:26:15.311" v="42"/>
      <pc:docMkLst>
        <pc:docMk/>
      </pc:docMkLst>
      <pc:sldChg chg="modTransition">
        <pc:chgData name="MARIA SEGURA LARGAESPADA" userId="9a36ae65-80a5-4b44-acb3-8ecbd60ee370" providerId="ADAL" clId="{4310B6B9-398A-4B88-A0FF-DB772F691C96}" dt="2026-05-13T04:26:15.311" v="42"/>
        <pc:sldMkLst>
          <pc:docMk/>
          <pc:sldMk cId="2623815332" sldId="256"/>
        </pc:sldMkLst>
      </pc:sldChg>
      <pc:sldChg chg="modTransition">
        <pc:chgData name="MARIA SEGURA LARGAESPADA" userId="9a36ae65-80a5-4b44-acb3-8ecbd60ee370" providerId="ADAL" clId="{4310B6B9-398A-4B88-A0FF-DB772F691C96}" dt="2026-05-13T04:12:44.155" v="6"/>
        <pc:sldMkLst>
          <pc:docMk/>
          <pc:sldMk cId="1593907109" sldId="257"/>
        </pc:sldMkLst>
      </pc:sldChg>
      <pc:sldChg chg="modTransition">
        <pc:chgData name="MARIA SEGURA LARGAESPADA" userId="9a36ae65-80a5-4b44-acb3-8ecbd60ee370" providerId="ADAL" clId="{4310B6B9-398A-4B88-A0FF-DB772F691C96}" dt="2026-05-13T04:24:51.140" v="40"/>
        <pc:sldMkLst>
          <pc:docMk/>
          <pc:sldMk cId="266308987" sldId="264"/>
        </pc:sldMkLst>
      </pc:sldChg>
      <pc:sldChg chg="modTransition">
        <pc:chgData name="MARIA SEGURA LARGAESPADA" userId="9a36ae65-80a5-4b44-acb3-8ecbd60ee370" providerId="ADAL" clId="{4310B6B9-398A-4B88-A0FF-DB772F691C96}" dt="2026-05-13T04:16:32.857" v="19"/>
        <pc:sldMkLst>
          <pc:docMk/>
          <pc:sldMk cId="519030734" sldId="265"/>
        </pc:sldMkLst>
      </pc:sldChg>
      <pc:sldChg chg="modTransition">
        <pc:chgData name="MARIA SEGURA LARGAESPADA" userId="9a36ae65-80a5-4b44-acb3-8ecbd60ee370" providerId="ADAL" clId="{4310B6B9-398A-4B88-A0FF-DB772F691C96}" dt="2026-05-13T04:17:35.803" v="22"/>
        <pc:sldMkLst>
          <pc:docMk/>
          <pc:sldMk cId="2826626176" sldId="266"/>
        </pc:sldMkLst>
      </pc:sldChg>
      <pc:sldChg chg="modTransition">
        <pc:chgData name="MARIA SEGURA LARGAESPADA" userId="9a36ae65-80a5-4b44-acb3-8ecbd60ee370" providerId="ADAL" clId="{4310B6B9-398A-4B88-A0FF-DB772F691C96}" dt="2026-05-13T04:18:37.377" v="24"/>
        <pc:sldMkLst>
          <pc:docMk/>
          <pc:sldMk cId="2027813274" sldId="267"/>
        </pc:sldMkLst>
      </pc:sldChg>
      <pc:sldChg chg="modTransition">
        <pc:chgData name="MARIA SEGURA LARGAESPADA" userId="9a36ae65-80a5-4b44-acb3-8ecbd60ee370" providerId="ADAL" clId="{4310B6B9-398A-4B88-A0FF-DB772F691C96}" dt="2026-05-13T04:19:43.600" v="26"/>
        <pc:sldMkLst>
          <pc:docMk/>
          <pc:sldMk cId="3541030586" sldId="268"/>
        </pc:sldMkLst>
      </pc:sldChg>
      <pc:sldChg chg="modTransition">
        <pc:chgData name="MARIA SEGURA LARGAESPADA" userId="9a36ae65-80a5-4b44-acb3-8ecbd60ee370" providerId="ADAL" clId="{4310B6B9-398A-4B88-A0FF-DB772F691C96}" dt="2026-05-13T04:21:50.772" v="34"/>
        <pc:sldMkLst>
          <pc:docMk/>
          <pc:sldMk cId="856598211" sldId="269"/>
        </pc:sldMkLst>
      </pc:sldChg>
      <pc:sldChg chg="modTransition">
        <pc:chgData name="MARIA SEGURA LARGAESPADA" userId="9a36ae65-80a5-4b44-acb3-8ecbd60ee370" providerId="ADAL" clId="{4310B6B9-398A-4B88-A0FF-DB772F691C96}" dt="2026-05-13T04:24:45.071" v="38"/>
        <pc:sldMkLst>
          <pc:docMk/>
          <pc:sldMk cId="1232317691" sldId="270"/>
        </pc:sldMkLst>
      </pc:sldChg>
    </pc:docChg>
  </pc:docChgLst>
  <pc:docChgLst>
    <pc:chgData name="SANTIAGO ARAYA ESPINOZA" userId="408fd9ff-f42e-413b-896c-1940cb43eca6" providerId="ADAL" clId="{A1FC803C-F998-4D17-AD3A-CD1E939E152F}"/>
    <pc:docChg chg="undo redo custSel addSld delSld modSld sldOrd addSection delSection">
      <pc:chgData name="SANTIAGO ARAYA ESPINOZA" userId="408fd9ff-f42e-413b-896c-1940cb43eca6" providerId="ADAL" clId="{A1FC803C-F998-4D17-AD3A-CD1E939E152F}" dt="2026-05-13T04:55:42.829" v="2352"/>
      <pc:docMkLst>
        <pc:docMk/>
      </pc:docMkLst>
      <pc:sldChg chg="addSp delSp modSp new add del mod setBg">
        <pc:chgData name="SANTIAGO ARAYA ESPINOZA" userId="408fd9ff-f42e-413b-896c-1940cb43eca6" providerId="ADAL" clId="{A1FC803C-F998-4D17-AD3A-CD1E939E152F}" dt="2026-05-10T20:06:50.958" v="2351" actId="14100"/>
        <pc:sldMkLst>
          <pc:docMk/>
          <pc:sldMk cId="2623815332" sldId="256"/>
        </pc:sldMkLst>
        <pc:spChg chg="add mod">
          <ac:chgData name="SANTIAGO ARAYA ESPINOZA" userId="408fd9ff-f42e-413b-896c-1940cb43eca6" providerId="ADAL" clId="{A1FC803C-F998-4D17-AD3A-CD1E939E152F}" dt="2026-05-08T03:56:56.540" v="301" actId="790"/>
          <ac:spMkLst>
            <pc:docMk/>
            <pc:sldMk cId="2623815332" sldId="256"/>
            <ac:spMk id="10" creationId="{AB8C311F-7253-4AED-9701-7FC0708C41C7}"/>
          </ac:spMkLst>
        </pc:spChg>
        <pc:spChg chg="add mod">
          <ac:chgData name="SANTIAGO ARAYA ESPINOZA" userId="408fd9ff-f42e-413b-896c-1940cb43eca6" providerId="ADAL" clId="{A1FC803C-F998-4D17-AD3A-CD1E939E152F}" dt="2026-05-10T20:06:50.958" v="2351" actId="14100"/>
          <ac:spMkLst>
            <pc:docMk/>
            <pc:sldMk cId="2623815332" sldId="256"/>
            <ac:spMk id="11" creationId="{1A4D5D9C-4033-4E87-1C1A-9A87C2CA3503}"/>
          </ac:spMkLst>
        </pc:spChg>
        <pc:spChg chg="add mod">
          <ac:chgData name="SANTIAGO ARAYA ESPINOZA" userId="408fd9ff-f42e-413b-896c-1940cb43eca6" providerId="ADAL" clId="{A1FC803C-F998-4D17-AD3A-CD1E939E152F}" dt="2026-05-08T03:56:56.540" v="301" actId="790"/>
          <ac:spMkLst>
            <pc:docMk/>
            <pc:sldMk cId="2623815332" sldId="256"/>
            <ac:spMk id="12" creationId="{E2384209-CB15-4CDF-9D31-C44FD9A3F20D}"/>
          </ac:spMkLst>
        </pc:spChg>
        <pc:spChg chg="add mod">
          <ac:chgData name="SANTIAGO ARAYA ESPINOZA" userId="408fd9ff-f42e-413b-896c-1940cb43eca6" providerId="ADAL" clId="{A1FC803C-F998-4D17-AD3A-CD1E939E152F}" dt="2026-05-08T03:56:56.540" v="301" actId="790"/>
          <ac:spMkLst>
            <pc:docMk/>
            <pc:sldMk cId="2623815332" sldId="256"/>
            <ac:spMk id="14" creationId="{2633B3B5-CC90-43F0-8714-D31D1F3F0209}"/>
          </ac:spMkLst>
        </pc:spChg>
        <pc:spChg chg="add mod">
          <ac:chgData name="SANTIAGO ARAYA ESPINOZA" userId="408fd9ff-f42e-413b-896c-1940cb43eca6" providerId="ADAL" clId="{A1FC803C-F998-4D17-AD3A-CD1E939E152F}" dt="2026-05-08T03:56:56.540" v="301" actId="790"/>
          <ac:spMkLst>
            <pc:docMk/>
            <pc:sldMk cId="2623815332" sldId="256"/>
            <ac:spMk id="16" creationId="{A8D57A06-A426-446D-B02C-A2DC6B62E45E}"/>
          </ac:spMkLst>
        </pc:spChg>
        <pc:picChg chg="add mod">
          <ac:chgData name="SANTIAGO ARAYA ESPINOZA" userId="408fd9ff-f42e-413b-896c-1940cb43eca6" providerId="ADAL" clId="{A1FC803C-F998-4D17-AD3A-CD1E939E152F}" dt="2026-05-10T16:19:24.705" v="1576" actId="1076"/>
          <ac:picMkLst>
            <pc:docMk/>
            <pc:sldMk cId="2623815332" sldId="256"/>
            <ac:picMk id="4" creationId="{3712F8D6-2D62-1218-8568-063F43A1BB78}"/>
          </ac:picMkLst>
        </pc:picChg>
        <pc:picChg chg="add mod">
          <ac:chgData name="SANTIAGO ARAYA ESPINOZA" userId="408fd9ff-f42e-413b-896c-1940cb43eca6" providerId="ADAL" clId="{A1FC803C-F998-4D17-AD3A-CD1E939E152F}" dt="2026-05-10T20:06:44.171" v="2350" actId="1076"/>
          <ac:picMkLst>
            <pc:docMk/>
            <pc:sldMk cId="2623815332" sldId="256"/>
            <ac:picMk id="7" creationId="{F765ABFB-4DF3-6BFA-D309-E02EFFAEB5C6}"/>
          </ac:picMkLst>
        </pc:picChg>
        <pc:picChg chg="add mod">
          <ac:chgData name="SANTIAGO ARAYA ESPINOZA" userId="408fd9ff-f42e-413b-896c-1940cb43eca6" providerId="ADAL" clId="{A1FC803C-F998-4D17-AD3A-CD1E939E152F}" dt="2026-05-08T03:14:49.339" v="99" actId="1076"/>
          <ac:picMkLst>
            <pc:docMk/>
            <pc:sldMk cId="2623815332" sldId="256"/>
            <ac:picMk id="20" creationId="{027FD3C3-88A7-54C3-F0D6-3E5E3676D503}"/>
          </ac:picMkLst>
        </pc:picChg>
      </pc:sldChg>
      <pc:sldChg chg="addSp delSp modSp add mod ord">
        <pc:chgData name="SANTIAGO ARAYA ESPINOZA" userId="408fd9ff-f42e-413b-896c-1940cb43eca6" providerId="ADAL" clId="{A1FC803C-F998-4D17-AD3A-CD1E939E152F}" dt="2026-05-10T19:19:30.171" v="2079" actId="1076"/>
        <pc:sldMkLst>
          <pc:docMk/>
          <pc:sldMk cId="1593907109" sldId="257"/>
        </pc:sldMkLst>
        <pc:spChg chg="add mod">
          <ac:chgData name="SANTIAGO ARAYA ESPINOZA" userId="408fd9ff-f42e-413b-896c-1940cb43eca6" providerId="ADAL" clId="{A1FC803C-F998-4D17-AD3A-CD1E939E152F}" dt="2026-05-10T18:55:40.002" v="2068" actId="27636"/>
          <ac:spMkLst>
            <pc:docMk/>
            <pc:sldMk cId="1593907109" sldId="257"/>
            <ac:spMk id="2" creationId="{348D33AB-A8D5-B613-B597-AEE3E74AB272}"/>
          </ac:spMkLst>
        </pc:spChg>
        <pc:spChg chg="add mod">
          <ac:chgData name="SANTIAGO ARAYA ESPINOZA" userId="408fd9ff-f42e-413b-896c-1940cb43eca6" providerId="ADAL" clId="{A1FC803C-F998-4D17-AD3A-CD1E939E152F}" dt="2026-05-10T18:41:09.606" v="1957"/>
          <ac:spMkLst>
            <pc:docMk/>
            <pc:sldMk cId="1593907109" sldId="257"/>
            <ac:spMk id="3" creationId="{91D9A31D-CEBF-1EE2-A07A-6527A2511394}"/>
          </ac:spMkLst>
        </pc:spChg>
        <pc:spChg chg="mod">
          <ac:chgData name="SANTIAGO ARAYA ESPINOZA" userId="408fd9ff-f42e-413b-896c-1940cb43eca6" providerId="ADAL" clId="{A1FC803C-F998-4D17-AD3A-CD1E939E152F}" dt="2026-05-08T03:56:56.540" v="301" actId="790"/>
          <ac:spMkLst>
            <pc:docMk/>
            <pc:sldMk cId="1593907109" sldId="257"/>
            <ac:spMk id="10" creationId="{B9DBEEC9-4FB0-9492-BD1C-C21DCD40791F}"/>
          </ac:spMkLst>
        </pc:spChg>
        <pc:spChg chg="mod">
          <ac:chgData name="SANTIAGO ARAYA ESPINOZA" userId="408fd9ff-f42e-413b-896c-1940cb43eca6" providerId="ADAL" clId="{A1FC803C-F998-4D17-AD3A-CD1E939E152F}" dt="2026-05-08T03:56:56.540" v="301" actId="790"/>
          <ac:spMkLst>
            <pc:docMk/>
            <pc:sldMk cId="1593907109" sldId="257"/>
            <ac:spMk id="12" creationId="{CF3E6BF1-B2F3-95C7-E85B-37B8EF57BA98}"/>
          </ac:spMkLst>
        </pc:spChg>
        <pc:spChg chg="mod">
          <ac:chgData name="SANTIAGO ARAYA ESPINOZA" userId="408fd9ff-f42e-413b-896c-1940cb43eca6" providerId="ADAL" clId="{A1FC803C-F998-4D17-AD3A-CD1E939E152F}" dt="2026-05-08T03:56:56.540" v="301" actId="790"/>
          <ac:spMkLst>
            <pc:docMk/>
            <pc:sldMk cId="1593907109" sldId="257"/>
            <ac:spMk id="14" creationId="{D4C40AAE-C9FC-E9B6-3D4A-7D0E4B841867}"/>
          </ac:spMkLst>
        </pc:spChg>
        <pc:spChg chg="mod">
          <ac:chgData name="SANTIAGO ARAYA ESPINOZA" userId="408fd9ff-f42e-413b-896c-1940cb43eca6" providerId="ADAL" clId="{A1FC803C-F998-4D17-AD3A-CD1E939E152F}" dt="2026-05-08T03:56:56.540" v="301" actId="790"/>
          <ac:spMkLst>
            <pc:docMk/>
            <pc:sldMk cId="1593907109" sldId="257"/>
            <ac:spMk id="16" creationId="{75864C6E-5816-C80F-A298-8B579871FA5D}"/>
          </ac:spMkLst>
        </pc:spChg>
        <pc:picChg chg="add mod modCrop">
          <ac:chgData name="SANTIAGO ARAYA ESPINOZA" userId="408fd9ff-f42e-413b-896c-1940cb43eca6" providerId="ADAL" clId="{A1FC803C-F998-4D17-AD3A-CD1E939E152F}" dt="2026-05-10T19:19:30.171" v="2079" actId="1076"/>
          <ac:picMkLst>
            <pc:docMk/>
            <pc:sldMk cId="1593907109" sldId="257"/>
            <ac:picMk id="8" creationId="{B201912D-F9E8-70B4-8B72-00A142024200}"/>
          </ac:picMkLst>
        </pc:picChg>
      </pc:sldChg>
      <pc:sldChg chg="addSp delSp modSp add mod ord setBg">
        <pc:chgData name="SANTIAGO ARAYA ESPINOZA" userId="408fd9ff-f42e-413b-896c-1940cb43eca6" providerId="ADAL" clId="{A1FC803C-F998-4D17-AD3A-CD1E939E152F}" dt="2026-05-10T17:44:15.823" v="1943" actId="20577"/>
        <pc:sldMkLst>
          <pc:docMk/>
          <pc:sldMk cId="266308987" sldId="264"/>
        </pc:sldMkLst>
        <pc:spChg chg="mod">
          <ac:chgData name="SANTIAGO ARAYA ESPINOZA" userId="408fd9ff-f42e-413b-896c-1940cb43eca6" providerId="ADAL" clId="{A1FC803C-F998-4D17-AD3A-CD1E939E152F}" dt="2026-05-10T17:44:15.823" v="1943" actId="20577"/>
          <ac:spMkLst>
            <pc:docMk/>
            <pc:sldMk cId="266308987" sldId="264"/>
            <ac:spMk id="2" creationId="{F67E5DE0-E1A9-DF12-9473-BBB2D80BE69B}"/>
          </ac:spMkLst>
        </pc:spChg>
        <pc:spChg chg="add mod">
          <ac:chgData name="SANTIAGO ARAYA ESPINOZA" userId="408fd9ff-f42e-413b-896c-1940cb43eca6" providerId="ADAL" clId="{A1FC803C-F998-4D17-AD3A-CD1E939E152F}" dt="2026-05-10T02:38:07.812" v="1106"/>
          <ac:spMkLst>
            <pc:docMk/>
            <pc:sldMk cId="266308987" sldId="264"/>
            <ac:spMk id="4" creationId="{99ABB198-E376-05A8-A2DA-09914F403363}"/>
          </ac:spMkLst>
        </pc:spChg>
        <pc:spChg chg="add">
          <ac:chgData name="SANTIAGO ARAYA ESPINOZA" userId="408fd9ff-f42e-413b-896c-1940cb43eca6" providerId="ADAL" clId="{A1FC803C-F998-4D17-AD3A-CD1E939E152F}" dt="2026-05-10T01:12:15.576" v="818" actId="26606"/>
          <ac:spMkLst>
            <pc:docMk/>
            <pc:sldMk cId="266308987" sldId="264"/>
            <ac:spMk id="21" creationId="{8C790BE2-4E4F-4AAF-81A2-4A6F4885EBE6}"/>
          </ac:spMkLst>
        </pc:spChg>
        <pc:spChg chg="add">
          <ac:chgData name="SANTIAGO ARAYA ESPINOZA" userId="408fd9ff-f42e-413b-896c-1940cb43eca6" providerId="ADAL" clId="{A1FC803C-F998-4D17-AD3A-CD1E939E152F}" dt="2026-05-10T01:12:15.576" v="818" actId="26606"/>
          <ac:spMkLst>
            <pc:docMk/>
            <pc:sldMk cId="266308987" sldId="264"/>
            <ac:spMk id="23" creationId="{D28B54C3-B57B-472A-B96E-1FCB67093DC2}"/>
          </ac:spMkLst>
        </pc:spChg>
        <pc:spChg chg="add">
          <ac:chgData name="SANTIAGO ARAYA ESPINOZA" userId="408fd9ff-f42e-413b-896c-1940cb43eca6" providerId="ADAL" clId="{A1FC803C-F998-4D17-AD3A-CD1E939E152F}" dt="2026-05-10T01:12:15.576" v="818" actId="26606"/>
          <ac:spMkLst>
            <pc:docMk/>
            <pc:sldMk cId="266308987" sldId="264"/>
            <ac:spMk id="25" creationId="{7DB3C429-F8DA-49B9-AF84-21996FCF78B5}"/>
          </ac:spMkLst>
        </pc:spChg>
        <pc:spChg chg="add">
          <ac:chgData name="SANTIAGO ARAYA ESPINOZA" userId="408fd9ff-f42e-413b-896c-1940cb43eca6" providerId="ADAL" clId="{A1FC803C-F998-4D17-AD3A-CD1E939E152F}" dt="2026-05-10T01:12:15.576" v="818" actId="26606"/>
          <ac:spMkLst>
            <pc:docMk/>
            <pc:sldMk cId="266308987" sldId="264"/>
            <ac:spMk id="27" creationId="{E12088DD-B1AD-40E0-8B86-1D87A2CCD9BE}"/>
          </ac:spMkLst>
        </pc:spChg>
        <pc:spChg chg="add">
          <ac:chgData name="SANTIAGO ARAYA ESPINOZA" userId="408fd9ff-f42e-413b-896c-1940cb43eca6" providerId="ADAL" clId="{A1FC803C-F998-4D17-AD3A-CD1E939E152F}" dt="2026-05-10T01:12:15.576" v="818" actId="26606"/>
          <ac:spMkLst>
            <pc:docMk/>
            <pc:sldMk cId="266308987" sldId="264"/>
            <ac:spMk id="31" creationId="{0C395952-4E26-45A2-8756-2ADFD6E53C6E}"/>
          </ac:spMkLst>
        </pc:spChg>
        <pc:spChg chg="add">
          <ac:chgData name="SANTIAGO ARAYA ESPINOZA" userId="408fd9ff-f42e-413b-896c-1940cb43eca6" providerId="ADAL" clId="{A1FC803C-F998-4D17-AD3A-CD1E939E152F}" dt="2026-05-10T01:12:15.576" v="818" actId="26606"/>
          <ac:spMkLst>
            <pc:docMk/>
            <pc:sldMk cId="266308987" sldId="264"/>
            <ac:spMk id="33" creationId="{4734BADF-9461-4621-B112-2D7BABEA7DD0}"/>
          </ac:spMkLst>
        </pc:spChg>
      </pc:sldChg>
      <pc:sldChg chg="addSp delSp modSp add mod">
        <pc:chgData name="SANTIAGO ARAYA ESPINOZA" userId="408fd9ff-f42e-413b-896c-1940cb43eca6" providerId="ADAL" clId="{A1FC803C-F998-4D17-AD3A-CD1E939E152F}" dt="2026-05-10T19:24:14.150" v="2088" actId="1076"/>
        <pc:sldMkLst>
          <pc:docMk/>
          <pc:sldMk cId="519030734" sldId="265"/>
        </pc:sldMkLst>
        <pc:spChg chg="mod">
          <ac:chgData name="SANTIAGO ARAYA ESPINOZA" userId="408fd9ff-f42e-413b-896c-1940cb43eca6" providerId="ADAL" clId="{A1FC803C-F998-4D17-AD3A-CD1E939E152F}" dt="2026-05-10T18:55:27.127" v="2045" actId="108"/>
          <ac:spMkLst>
            <pc:docMk/>
            <pc:sldMk cId="519030734" sldId="265"/>
            <ac:spMk id="2" creationId="{6BD10011-122C-D498-BD0C-6330F21EAEF3}"/>
          </ac:spMkLst>
        </pc:spChg>
        <pc:spChg chg="mod">
          <ac:chgData name="SANTIAGO ARAYA ESPINOZA" userId="408fd9ff-f42e-413b-896c-1940cb43eca6" providerId="ADAL" clId="{A1FC803C-F998-4D17-AD3A-CD1E939E152F}" dt="2026-05-10T18:52:05.641" v="2014" actId="20577"/>
          <ac:spMkLst>
            <pc:docMk/>
            <pc:sldMk cId="519030734" sldId="265"/>
            <ac:spMk id="3" creationId="{57C52B2C-4F27-4B81-1529-06E1EA623B56}"/>
          </ac:spMkLst>
        </pc:spChg>
        <pc:picChg chg="add mod modCrop">
          <ac:chgData name="SANTIAGO ARAYA ESPINOZA" userId="408fd9ff-f42e-413b-896c-1940cb43eca6" providerId="ADAL" clId="{A1FC803C-F998-4D17-AD3A-CD1E939E152F}" dt="2026-05-10T19:24:14.150" v="2088" actId="1076"/>
          <ac:picMkLst>
            <pc:docMk/>
            <pc:sldMk cId="519030734" sldId="265"/>
            <ac:picMk id="8" creationId="{9DC5518C-6F42-483B-1240-7FF028537269}"/>
          </ac:picMkLst>
        </pc:picChg>
      </pc:sldChg>
      <pc:sldChg chg="addSp delSp modSp add mod">
        <pc:chgData name="SANTIAGO ARAYA ESPINOZA" userId="408fd9ff-f42e-413b-896c-1940cb43eca6" providerId="ADAL" clId="{A1FC803C-F998-4D17-AD3A-CD1E939E152F}" dt="2026-05-10T19:30:31.519" v="2126" actId="20577"/>
        <pc:sldMkLst>
          <pc:docMk/>
          <pc:sldMk cId="2826626176" sldId="266"/>
        </pc:sldMkLst>
        <pc:spChg chg="mod">
          <ac:chgData name="SANTIAGO ARAYA ESPINOZA" userId="408fd9ff-f42e-413b-896c-1940cb43eca6" providerId="ADAL" clId="{A1FC803C-F998-4D17-AD3A-CD1E939E152F}" dt="2026-05-10T18:55:11.112" v="2018" actId="1076"/>
          <ac:spMkLst>
            <pc:docMk/>
            <pc:sldMk cId="2826626176" sldId="266"/>
            <ac:spMk id="2" creationId="{476DB314-23F5-CD59-26AF-1538532670C7}"/>
          </ac:spMkLst>
        </pc:spChg>
        <pc:spChg chg="mod">
          <ac:chgData name="SANTIAGO ARAYA ESPINOZA" userId="408fd9ff-f42e-413b-896c-1940cb43eca6" providerId="ADAL" clId="{A1FC803C-F998-4D17-AD3A-CD1E939E152F}" dt="2026-05-10T19:30:31.519" v="2126" actId="20577"/>
          <ac:spMkLst>
            <pc:docMk/>
            <pc:sldMk cId="2826626176" sldId="266"/>
            <ac:spMk id="3" creationId="{6C98223C-19EF-50DC-3598-9AE9F8BF6984}"/>
          </ac:spMkLst>
        </pc:spChg>
        <pc:picChg chg="add mod modCrop">
          <ac:chgData name="SANTIAGO ARAYA ESPINOZA" userId="408fd9ff-f42e-413b-896c-1940cb43eca6" providerId="ADAL" clId="{A1FC803C-F998-4D17-AD3A-CD1E939E152F}" dt="2026-05-10T19:29:50.635" v="2114" actId="1076"/>
          <ac:picMkLst>
            <pc:docMk/>
            <pc:sldMk cId="2826626176" sldId="266"/>
            <ac:picMk id="6" creationId="{35B6EB8A-EC26-4518-B95C-9F912DD9EE3A}"/>
          </ac:picMkLst>
        </pc:picChg>
      </pc:sldChg>
      <pc:sldChg chg="addSp delSp modSp add mod">
        <pc:chgData name="SANTIAGO ARAYA ESPINOZA" userId="408fd9ff-f42e-413b-896c-1940cb43eca6" providerId="ADAL" clId="{A1FC803C-F998-4D17-AD3A-CD1E939E152F}" dt="2026-05-10T19:38:58.047" v="2179" actId="478"/>
        <pc:sldMkLst>
          <pc:docMk/>
          <pc:sldMk cId="2027813274" sldId="267"/>
        </pc:sldMkLst>
        <pc:spChg chg="mod">
          <ac:chgData name="SANTIAGO ARAYA ESPINOZA" userId="408fd9ff-f42e-413b-896c-1940cb43eca6" providerId="ADAL" clId="{A1FC803C-F998-4D17-AD3A-CD1E939E152F}" dt="2026-05-10T19:31:03.287" v="2128"/>
          <ac:spMkLst>
            <pc:docMk/>
            <pc:sldMk cId="2027813274" sldId="267"/>
            <ac:spMk id="2" creationId="{7A567BDF-807F-CBA1-F158-FB95A2D39AD2}"/>
          </ac:spMkLst>
        </pc:spChg>
        <pc:spChg chg="mod">
          <ac:chgData name="SANTIAGO ARAYA ESPINOZA" userId="408fd9ff-f42e-413b-896c-1940cb43eca6" providerId="ADAL" clId="{A1FC803C-F998-4D17-AD3A-CD1E939E152F}" dt="2026-05-10T19:34:35.087" v="2129"/>
          <ac:spMkLst>
            <pc:docMk/>
            <pc:sldMk cId="2027813274" sldId="267"/>
            <ac:spMk id="3" creationId="{E35066E7-3CDD-7F17-3454-E1BBB688130E}"/>
          </ac:spMkLst>
        </pc:spChg>
        <pc:picChg chg="add mod modCrop">
          <ac:chgData name="SANTIAGO ARAYA ESPINOZA" userId="408fd9ff-f42e-413b-896c-1940cb43eca6" providerId="ADAL" clId="{A1FC803C-F998-4D17-AD3A-CD1E939E152F}" dt="2026-05-10T19:38:47.280" v="2178" actId="732"/>
          <ac:picMkLst>
            <pc:docMk/>
            <pc:sldMk cId="2027813274" sldId="267"/>
            <ac:picMk id="5" creationId="{F3A305A9-1DC0-414D-9C14-1EBD38A62A68}"/>
          </ac:picMkLst>
        </pc:picChg>
      </pc:sldChg>
      <pc:sldChg chg="addSp delSp modSp add mod modTransition">
        <pc:chgData name="SANTIAGO ARAYA ESPINOZA" userId="408fd9ff-f42e-413b-896c-1940cb43eca6" providerId="ADAL" clId="{A1FC803C-F998-4D17-AD3A-CD1E939E152F}" dt="2026-05-13T04:55:42.829" v="2352"/>
        <pc:sldMkLst>
          <pc:docMk/>
          <pc:sldMk cId="3541030586" sldId="268"/>
        </pc:sldMkLst>
        <pc:spChg chg="mod">
          <ac:chgData name="SANTIAGO ARAYA ESPINOZA" userId="408fd9ff-f42e-413b-896c-1940cb43eca6" providerId="ADAL" clId="{A1FC803C-F998-4D17-AD3A-CD1E939E152F}" dt="2026-05-10T19:40:35.153" v="2189" actId="20577"/>
          <ac:spMkLst>
            <pc:docMk/>
            <pc:sldMk cId="3541030586" sldId="268"/>
            <ac:spMk id="2" creationId="{99F07571-DD44-80BC-3490-557172490767}"/>
          </ac:spMkLst>
        </pc:spChg>
        <pc:spChg chg="mod">
          <ac:chgData name="SANTIAGO ARAYA ESPINOZA" userId="408fd9ff-f42e-413b-896c-1940cb43eca6" providerId="ADAL" clId="{A1FC803C-F998-4D17-AD3A-CD1E939E152F}" dt="2026-05-10T19:47:27.714" v="2244" actId="20577"/>
          <ac:spMkLst>
            <pc:docMk/>
            <pc:sldMk cId="3541030586" sldId="268"/>
            <ac:spMk id="3" creationId="{283AA2BE-3B44-D0FC-2198-51B1FE575CE1}"/>
          </ac:spMkLst>
        </pc:spChg>
        <pc:picChg chg="add mod modCrop">
          <ac:chgData name="SANTIAGO ARAYA ESPINOZA" userId="408fd9ff-f42e-413b-896c-1940cb43eca6" providerId="ADAL" clId="{A1FC803C-F998-4D17-AD3A-CD1E939E152F}" dt="2026-05-10T19:45:07.139" v="2223" actId="1076"/>
          <ac:picMkLst>
            <pc:docMk/>
            <pc:sldMk cId="3541030586" sldId="268"/>
            <ac:picMk id="8" creationId="{EC58EADC-63AE-3EC7-6E27-7477629A33C3}"/>
          </ac:picMkLst>
        </pc:picChg>
      </pc:sldChg>
      <pc:sldChg chg="addSp delSp modSp add mod">
        <pc:chgData name="SANTIAGO ARAYA ESPINOZA" userId="408fd9ff-f42e-413b-896c-1940cb43eca6" providerId="ADAL" clId="{A1FC803C-F998-4D17-AD3A-CD1E939E152F}" dt="2026-05-10T19:57:36.676" v="2290" actId="1076"/>
        <pc:sldMkLst>
          <pc:docMk/>
          <pc:sldMk cId="856598211" sldId="269"/>
        </pc:sldMkLst>
        <pc:spChg chg="mod">
          <ac:chgData name="SANTIAGO ARAYA ESPINOZA" userId="408fd9ff-f42e-413b-896c-1940cb43eca6" providerId="ADAL" clId="{A1FC803C-F998-4D17-AD3A-CD1E939E152F}" dt="2026-05-10T19:47:57.455" v="2256" actId="20577"/>
          <ac:spMkLst>
            <pc:docMk/>
            <pc:sldMk cId="856598211" sldId="269"/>
            <ac:spMk id="2" creationId="{CAFDD370-D4F7-79A7-AE40-BE157783C4BD}"/>
          </ac:spMkLst>
        </pc:spChg>
        <pc:spChg chg="mod">
          <ac:chgData name="SANTIAGO ARAYA ESPINOZA" userId="408fd9ff-f42e-413b-896c-1940cb43eca6" providerId="ADAL" clId="{A1FC803C-F998-4D17-AD3A-CD1E939E152F}" dt="2026-05-10T19:51:16.309" v="2272" actId="20577"/>
          <ac:spMkLst>
            <pc:docMk/>
            <pc:sldMk cId="856598211" sldId="269"/>
            <ac:spMk id="3" creationId="{9978550E-4EE9-B3A3-3887-C8D0AB74B565}"/>
          </ac:spMkLst>
        </pc:spChg>
        <pc:picChg chg="add mod modCrop">
          <ac:chgData name="SANTIAGO ARAYA ESPINOZA" userId="408fd9ff-f42e-413b-896c-1940cb43eca6" providerId="ADAL" clId="{A1FC803C-F998-4D17-AD3A-CD1E939E152F}" dt="2026-05-10T19:57:36.676" v="2290" actId="1076"/>
          <ac:picMkLst>
            <pc:docMk/>
            <pc:sldMk cId="856598211" sldId="269"/>
            <ac:picMk id="5" creationId="{39B47EDC-D976-4C57-D854-7FDF3BAB5B66}"/>
          </ac:picMkLst>
        </pc:picChg>
      </pc:sldChg>
      <pc:sldChg chg="addSp delSp modSp add mod">
        <pc:chgData name="SANTIAGO ARAYA ESPINOZA" userId="408fd9ff-f42e-413b-896c-1940cb43eca6" providerId="ADAL" clId="{A1FC803C-F998-4D17-AD3A-CD1E939E152F}" dt="2026-05-10T20:00:57.147" v="2331" actId="20577"/>
        <pc:sldMkLst>
          <pc:docMk/>
          <pc:sldMk cId="1232317691" sldId="270"/>
        </pc:sldMkLst>
        <pc:spChg chg="mod">
          <ac:chgData name="SANTIAGO ARAYA ESPINOZA" userId="408fd9ff-f42e-413b-896c-1940cb43eca6" providerId="ADAL" clId="{A1FC803C-F998-4D17-AD3A-CD1E939E152F}" dt="2026-05-10T19:53:33.199" v="2274"/>
          <ac:spMkLst>
            <pc:docMk/>
            <pc:sldMk cId="1232317691" sldId="270"/>
            <ac:spMk id="2" creationId="{35A6196C-E313-9D7D-A789-4064EE1D9B9A}"/>
          </ac:spMkLst>
        </pc:spChg>
        <pc:spChg chg="mod">
          <ac:chgData name="SANTIAGO ARAYA ESPINOZA" userId="408fd9ff-f42e-413b-896c-1940cb43eca6" providerId="ADAL" clId="{A1FC803C-F998-4D17-AD3A-CD1E939E152F}" dt="2026-05-10T20:00:57.147" v="2331" actId="20577"/>
          <ac:spMkLst>
            <pc:docMk/>
            <pc:sldMk cId="1232317691" sldId="270"/>
            <ac:spMk id="3" creationId="{18CC1EB0-A18E-DDCF-5225-4349AFCC9439}"/>
          </ac:spMkLst>
        </pc:spChg>
        <pc:picChg chg="add mod modCrop">
          <ac:chgData name="SANTIAGO ARAYA ESPINOZA" userId="408fd9ff-f42e-413b-896c-1940cb43eca6" providerId="ADAL" clId="{A1FC803C-F998-4D17-AD3A-CD1E939E152F}" dt="2026-05-10T19:57:16.594" v="2289" actId="1076"/>
          <ac:picMkLst>
            <pc:docMk/>
            <pc:sldMk cId="1232317691" sldId="270"/>
            <ac:picMk id="6" creationId="{4B044735-753C-AA44-BBA2-7BD946C1B62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ABB4AD-CC04-457C-A5D3-D5DF4061E0A8}" type="datetimeFigureOut">
              <a:rPr lang="es-CR" smtClean="0"/>
              <a:t>12/5/2026</a:t>
            </a:fld>
            <a:endParaRPr lang="es-C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442DD-531F-498B-A343-A73A08BF4306}" type="slidenum">
              <a:rPr lang="es-CR" smtClean="0"/>
              <a:t>‹Nº›</a:t>
            </a:fld>
            <a:endParaRPr lang="es-CR"/>
          </a:p>
        </p:txBody>
      </p:sp>
    </p:spTree>
    <p:extLst>
      <p:ext uri="{BB962C8B-B14F-4D97-AF65-F5344CB8AC3E}">
        <p14:creationId xmlns:p14="http://schemas.microsoft.com/office/powerpoint/2010/main" val="371502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a:p>
        </p:txBody>
      </p:sp>
      <p:sp>
        <p:nvSpPr>
          <p:cNvPr id="4" name="Slide Number Placeholder 3"/>
          <p:cNvSpPr>
            <a:spLocks noGrp="1"/>
          </p:cNvSpPr>
          <p:nvPr>
            <p:ph type="sldNum" sz="quarter" idx="5"/>
          </p:nvPr>
        </p:nvSpPr>
        <p:spPr/>
        <p:txBody>
          <a:bodyPr/>
          <a:lstStyle/>
          <a:p>
            <a:fld id="{687442DD-531F-498B-A343-A73A08BF4306}" type="slidenum">
              <a:rPr lang="es-CR" smtClean="0"/>
              <a:t>4</a:t>
            </a:fld>
            <a:endParaRPr lang="es-CR"/>
          </a:p>
        </p:txBody>
      </p:sp>
    </p:spTree>
    <p:extLst>
      <p:ext uri="{BB962C8B-B14F-4D97-AF65-F5344CB8AC3E}">
        <p14:creationId xmlns:p14="http://schemas.microsoft.com/office/powerpoint/2010/main" val="330050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38CC5-AD39-9324-6819-71C1B60F21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B2AD09-7072-BB50-7310-EA254C5A24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AD02D1-B688-732F-C0D9-45352D5ADF05}"/>
              </a:ext>
            </a:extLst>
          </p:cNvPr>
          <p:cNvSpPr>
            <a:spLocks noGrp="1"/>
          </p:cNvSpPr>
          <p:nvPr>
            <p:ph type="body" idx="1"/>
          </p:nvPr>
        </p:nvSpPr>
        <p:spPr/>
        <p:txBody>
          <a:bodyPr/>
          <a:lstStyle/>
          <a:p>
            <a:endParaRPr lang="es-CR"/>
          </a:p>
        </p:txBody>
      </p:sp>
      <p:sp>
        <p:nvSpPr>
          <p:cNvPr id="4" name="Slide Number Placeholder 3">
            <a:extLst>
              <a:ext uri="{FF2B5EF4-FFF2-40B4-BE49-F238E27FC236}">
                <a16:creationId xmlns:a16="http://schemas.microsoft.com/office/drawing/2014/main" id="{FEBBDE32-5143-909A-4803-F68BF021D434}"/>
              </a:ext>
            </a:extLst>
          </p:cNvPr>
          <p:cNvSpPr>
            <a:spLocks noGrp="1"/>
          </p:cNvSpPr>
          <p:nvPr>
            <p:ph type="sldNum" sz="quarter" idx="5"/>
          </p:nvPr>
        </p:nvSpPr>
        <p:spPr/>
        <p:txBody>
          <a:bodyPr/>
          <a:lstStyle/>
          <a:p>
            <a:fld id="{687442DD-531F-498B-A343-A73A08BF4306}" type="slidenum">
              <a:rPr lang="es-CR" smtClean="0"/>
              <a:t>5</a:t>
            </a:fld>
            <a:endParaRPr lang="es-CR"/>
          </a:p>
        </p:txBody>
      </p:sp>
    </p:spTree>
    <p:extLst>
      <p:ext uri="{BB962C8B-B14F-4D97-AF65-F5344CB8AC3E}">
        <p14:creationId xmlns:p14="http://schemas.microsoft.com/office/powerpoint/2010/main" val="203829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C78F8-33EE-063F-9C11-F2C77C11D7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0CB50-B841-558E-044F-BB8F46C69F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83CB6B-2087-2324-3211-8181DAF5C9EE}"/>
              </a:ext>
            </a:extLst>
          </p:cNvPr>
          <p:cNvSpPr>
            <a:spLocks noGrp="1"/>
          </p:cNvSpPr>
          <p:nvPr>
            <p:ph type="body" idx="1"/>
          </p:nvPr>
        </p:nvSpPr>
        <p:spPr/>
        <p:txBody>
          <a:bodyPr/>
          <a:lstStyle/>
          <a:p>
            <a:endParaRPr lang="es-CR"/>
          </a:p>
        </p:txBody>
      </p:sp>
      <p:sp>
        <p:nvSpPr>
          <p:cNvPr id="4" name="Slide Number Placeholder 3">
            <a:extLst>
              <a:ext uri="{FF2B5EF4-FFF2-40B4-BE49-F238E27FC236}">
                <a16:creationId xmlns:a16="http://schemas.microsoft.com/office/drawing/2014/main" id="{50353B3E-1508-7032-5BF4-B36B319B2D09}"/>
              </a:ext>
            </a:extLst>
          </p:cNvPr>
          <p:cNvSpPr>
            <a:spLocks noGrp="1"/>
          </p:cNvSpPr>
          <p:nvPr>
            <p:ph type="sldNum" sz="quarter" idx="5"/>
          </p:nvPr>
        </p:nvSpPr>
        <p:spPr/>
        <p:txBody>
          <a:bodyPr/>
          <a:lstStyle/>
          <a:p>
            <a:fld id="{687442DD-531F-498B-A343-A73A08BF4306}" type="slidenum">
              <a:rPr lang="es-CR" smtClean="0"/>
              <a:t>6</a:t>
            </a:fld>
            <a:endParaRPr lang="es-CR"/>
          </a:p>
        </p:txBody>
      </p:sp>
    </p:spTree>
    <p:extLst>
      <p:ext uri="{BB962C8B-B14F-4D97-AF65-F5344CB8AC3E}">
        <p14:creationId xmlns:p14="http://schemas.microsoft.com/office/powerpoint/2010/main" val="1470177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27684-68D1-EDDB-0C92-B6961131B2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579A80-967B-225A-3A6E-FA11F20032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BE623A-1FE7-4DE8-A172-946873C59D99}"/>
              </a:ext>
            </a:extLst>
          </p:cNvPr>
          <p:cNvSpPr>
            <a:spLocks noGrp="1"/>
          </p:cNvSpPr>
          <p:nvPr>
            <p:ph type="body" idx="1"/>
          </p:nvPr>
        </p:nvSpPr>
        <p:spPr/>
        <p:txBody>
          <a:bodyPr/>
          <a:lstStyle/>
          <a:p>
            <a:endParaRPr lang="es-CR"/>
          </a:p>
        </p:txBody>
      </p:sp>
      <p:sp>
        <p:nvSpPr>
          <p:cNvPr id="4" name="Slide Number Placeholder 3">
            <a:extLst>
              <a:ext uri="{FF2B5EF4-FFF2-40B4-BE49-F238E27FC236}">
                <a16:creationId xmlns:a16="http://schemas.microsoft.com/office/drawing/2014/main" id="{6D66D4CD-F6E3-AEB7-E7E4-EDA283D653F0}"/>
              </a:ext>
            </a:extLst>
          </p:cNvPr>
          <p:cNvSpPr>
            <a:spLocks noGrp="1"/>
          </p:cNvSpPr>
          <p:nvPr>
            <p:ph type="sldNum" sz="quarter" idx="5"/>
          </p:nvPr>
        </p:nvSpPr>
        <p:spPr/>
        <p:txBody>
          <a:bodyPr/>
          <a:lstStyle/>
          <a:p>
            <a:fld id="{687442DD-531F-498B-A343-A73A08BF4306}" type="slidenum">
              <a:rPr lang="es-CR" smtClean="0"/>
              <a:t>7</a:t>
            </a:fld>
            <a:endParaRPr lang="es-CR"/>
          </a:p>
        </p:txBody>
      </p:sp>
    </p:spTree>
    <p:extLst>
      <p:ext uri="{BB962C8B-B14F-4D97-AF65-F5344CB8AC3E}">
        <p14:creationId xmlns:p14="http://schemas.microsoft.com/office/powerpoint/2010/main" val="123739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954D4-A3B6-AABB-1746-766B10ED5F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574E6C-C7B2-7B4E-60B6-D272F75805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890BB1-DC70-3A48-35B8-3EAC83CC1CBF}"/>
              </a:ext>
            </a:extLst>
          </p:cNvPr>
          <p:cNvSpPr>
            <a:spLocks noGrp="1"/>
          </p:cNvSpPr>
          <p:nvPr>
            <p:ph type="body" idx="1"/>
          </p:nvPr>
        </p:nvSpPr>
        <p:spPr/>
        <p:txBody>
          <a:bodyPr/>
          <a:lstStyle/>
          <a:p>
            <a:endParaRPr lang="es-CR"/>
          </a:p>
        </p:txBody>
      </p:sp>
      <p:sp>
        <p:nvSpPr>
          <p:cNvPr id="4" name="Slide Number Placeholder 3">
            <a:extLst>
              <a:ext uri="{FF2B5EF4-FFF2-40B4-BE49-F238E27FC236}">
                <a16:creationId xmlns:a16="http://schemas.microsoft.com/office/drawing/2014/main" id="{EDB9BFC9-054E-95B6-8F4F-8ACDE2F19DB9}"/>
              </a:ext>
            </a:extLst>
          </p:cNvPr>
          <p:cNvSpPr>
            <a:spLocks noGrp="1"/>
          </p:cNvSpPr>
          <p:nvPr>
            <p:ph type="sldNum" sz="quarter" idx="5"/>
          </p:nvPr>
        </p:nvSpPr>
        <p:spPr/>
        <p:txBody>
          <a:bodyPr/>
          <a:lstStyle/>
          <a:p>
            <a:fld id="{687442DD-531F-498B-A343-A73A08BF4306}" type="slidenum">
              <a:rPr lang="es-CR" smtClean="0"/>
              <a:t>8</a:t>
            </a:fld>
            <a:endParaRPr lang="es-CR"/>
          </a:p>
        </p:txBody>
      </p:sp>
    </p:spTree>
    <p:extLst>
      <p:ext uri="{BB962C8B-B14F-4D97-AF65-F5344CB8AC3E}">
        <p14:creationId xmlns:p14="http://schemas.microsoft.com/office/powerpoint/2010/main" val="303826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E9D6C9-77B0-0C44-C664-60E7B4AEC0AB}"/>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R"/>
          </a:p>
        </p:txBody>
      </p:sp>
      <p:sp>
        <p:nvSpPr>
          <p:cNvPr id="3" name="Subtítulo 2">
            <a:extLst>
              <a:ext uri="{FF2B5EF4-FFF2-40B4-BE49-F238E27FC236}">
                <a16:creationId xmlns:a16="http://schemas.microsoft.com/office/drawing/2014/main" id="{9DB9308D-14D7-612C-FD01-DF12A532B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R"/>
          </a:p>
        </p:txBody>
      </p:sp>
      <p:sp>
        <p:nvSpPr>
          <p:cNvPr id="4" name="Marcador de fecha 3">
            <a:extLst>
              <a:ext uri="{FF2B5EF4-FFF2-40B4-BE49-F238E27FC236}">
                <a16:creationId xmlns:a16="http://schemas.microsoft.com/office/drawing/2014/main" id="{60E0273E-3C3D-7C52-CDDB-495A4851191B}"/>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5" name="Marcador de pie de página 4">
            <a:extLst>
              <a:ext uri="{FF2B5EF4-FFF2-40B4-BE49-F238E27FC236}">
                <a16:creationId xmlns:a16="http://schemas.microsoft.com/office/drawing/2014/main" id="{4F433C12-976B-43CC-2E51-53CF1458393B}"/>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B70F3058-3B72-A590-A7AF-BD6EF6725F6F}"/>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303590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61B52D-41C8-3406-FEC2-F2EDF133B2F9}"/>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texto vertical 2">
            <a:extLst>
              <a:ext uri="{FF2B5EF4-FFF2-40B4-BE49-F238E27FC236}">
                <a16:creationId xmlns:a16="http://schemas.microsoft.com/office/drawing/2014/main" id="{AD27C489-3EF1-38A5-6B58-E2AA87D30B5C}"/>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DA8B4DAF-D500-463E-EA2E-62DED9B40F99}"/>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5" name="Marcador de pie de página 4">
            <a:extLst>
              <a:ext uri="{FF2B5EF4-FFF2-40B4-BE49-F238E27FC236}">
                <a16:creationId xmlns:a16="http://schemas.microsoft.com/office/drawing/2014/main" id="{5D3458A3-E4F9-6F6E-4395-DFB3CA9A961E}"/>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906AFAC9-DBF0-B759-E0D0-9BFFAF5E3C8F}"/>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2619882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DAFF07F-0D14-25F4-EDAA-605C586B2385}"/>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R"/>
          </a:p>
        </p:txBody>
      </p:sp>
      <p:sp>
        <p:nvSpPr>
          <p:cNvPr id="3" name="Marcador de texto vertical 2">
            <a:extLst>
              <a:ext uri="{FF2B5EF4-FFF2-40B4-BE49-F238E27FC236}">
                <a16:creationId xmlns:a16="http://schemas.microsoft.com/office/drawing/2014/main" id="{785E22D6-2FAF-376E-FCAB-63B82993B942}"/>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8D92CA9A-0932-7AE1-7C18-B2607B454166}"/>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5" name="Marcador de pie de página 4">
            <a:extLst>
              <a:ext uri="{FF2B5EF4-FFF2-40B4-BE49-F238E27FC236}">
                <a16:creationId xmlns:a16="http://schemas.microsoft.com/office/drawing/2014/main" id="{E04FC70A-1FB2-2B1D-51F1-D584AB63552F}"/>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6F1C98F6-C165-F089-DF6E-C7A7E7DFD261}"/>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261292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D5CF4-CE33-B3C0-5A67-C02BBB991FC4}"/>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7AA5352B-0B37-66BE-47AF-376D01E741B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E6D19227-A64B-E927-FF95-FF06C922A488}"/>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5" name="Marcador de pie de página 4">
            <a:extLst>
              <a:ext uri="{FF2B5EF4-FFF2-40B4-BE49-F238E27FC236}">
                <a16:creationId xmlns:a16="http://schemas.microsoft.com/office/drawing/2014/main" id="{6900646B-72F5-05F8-8035-3FA40611585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858F895D-2B59-03AE-15C4-9E938944D3B7}"/>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66148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D75992-366C-F7D3-BE91-6DEC60D5B135}"/>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B937FC26-0732-87C1-D62B-DAFE74B0BC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DA95FC6C-BFE8-01E8-5F9A-C722A4B7B410}"/>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5" name="Marcador de pie de página 4">
            <a:extLst>
              <a:ext uri="{FF2B5EF4-FFF2-40B4-BE49-F238E27FC236}">
                <a16:creationId xmlns:a16="http://schemas.microsoft.com/office/drawing/2014/main" id="{4D47E039-0F07-7D20-3210-91FA05D0181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7AB8D169-0173-CE48-35A6-34B869D76381}"/>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138802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E558B-9604-83C0-5735-14B537F5F59B}"/>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AFF85324-6F63-C0B4-70DA-1D5677CF2F99}"/>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contenido 3">
            <a:extLst>
              <a:ext uri="{FF2B5EF4-FFF2-40B4-BE49-F238E27FC236}">
                <a16:creationId xmlns:a16="http://schemas.microsoft.com/office/drawing/2014/main" id="{6AFEA9CB-7DC4-8598-35FB-3B74F897290E}"/>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5" name="Marcador de fecha 4">
            <a:extLst>
              <a:ext uri="{FF2B5EF4-FFF2-40B4-BE49-F238E27FC236}">
                <a16:creationId xmlns:a16="http://schemas.microsoft.com/office/drawing/2014/main" id="{DCD959F1-34C0-1C2B-FF14-F88B4989B311}"/>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6" name="Marcador de pie de página 5">
            <a:extLst>
              <a:ext uri="{FF2B5EF4-FFF2-40B4-BE49-F238E27FC236}">
                <a16:creationId xmlns:a16="http://schemas.microsoft.com/office/drawing/2014/main" id="{7081F91C-7961-AA90-AD48-B7A8C1086909}"/>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585837DD-9E5D-075C-B563-5DCC2E00AB42}"/>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72492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F96F5-5568-84F9-2262-4E5E93ABDB72}"/>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A9B143AE-A61A-8EDB-21BA-F2EF8C9011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60D11B94-D07F-6FEA-6030-84D4FEE738A0}"/>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5" name="Marcador de texto 4">
            <a:extLst>
              <a:ext uri="{FF2B5EF4-FFF2-40B4-BE49-F238E27FC236}">
                <a16:creationId xmlns:a16="http://schemas.microsoft.com/office/drawing/2014/main" id="{9A67CE47-C240-3508-DD8E-8FFC27C17F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E268ACEE-713D-F9C0-F7CC-A2D0B77A890F}"/>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7" name="Marcador de fecha 6">
            <a:extLst>
              <a:ext uri="{FF2B5EF4-FFF2-40B4-BE49-F238E27FC236}">
                <a16:creationId xmlns:a16="http://schemas.microsoft.com/office/drawing/2014/main" id="{A45DBF90-7146-FFFE-0B59-B8C86DEC990F}"/>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8" name="Marcador de pie de página 7">
            <a:extLst>
              <a:ext uri="{FF2B5EF4-FFF2-40B4-BE49-F238E27FC236}">
                <a16:creationId xmlns:a16="http://schemas.microsoft.com/office/drawing/2014/main" id="{67ED2C75-608D-F681-ADA6-B1CDBA24320C}"/>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3F0DDD62-87E4-9AD4-C772-92B0D7F5E232}"/>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293244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14EE7-F3D9-809F-EF34-C6E13D7F4C20}"/>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fecha 2">
            <a:extLst>
              <a:ext uri="{FF2B5EF4-FFF2-40B4-BE49-F238E27FC236}">
                <a16:creationId xmlns:a16="http://schemas.microsoft.com/office/drawing/2014/main" id="{D16F34A2-452C-08D1-F20C-A711C7F41EA3}"/>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4" name="Marcador de pie de página 3">
            <a:extLst>
              <a:ext uri="{FF2B5EF4-FFF2-40B4-BE49-F238E27FC236}">
                <a16:creationId xmlns:a16="http://schemas.microsoft.com/office/drawing/2014/main" id="{70BE1876-6111-FB0B-D5CF-302660D2C655}"/>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9BB66831-2296-AD4B-7D95-1E8A472975DE}"/>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256963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2AF12F-D99E-133B-B184-268D430F9A04}"/>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3" name="Marcador de pie de página 2">
            <a:extLst>
              <a:ext uri="{FF2B5EF4-FFF2-40B4-BE49-F238E27FC236}">
                <a16:creationId xmlns:a16="http://schemas.microsoft.com/office/drawing/2014/main" id="{ED04E2DC-00F5-6571-9E00-0C2647969311}"/>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16E2C413-877A-5177-55DF-D5C9CA5D4B22}"/>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197299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A27AFA-5A00-F1C7-009E-48ED67F678C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CE72A0B0-4127-2683-9EF3-7CD02A2DF6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texto 3">
            <a:extLst>
              <a:ext uri="{FF2B5EF4-FFF2-40B4-BE49-F238E27FC236}">
                <a16:creationId xmlns:a16="http://schemas.microsoft.com/office/drawing/2014/main" id="{ECFEBF5D-1E88-75D0-84AD-2197CEF3E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F3004C2-42B2-FBD0-644E-CFB7FD4427F7}"/>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6" name="Marcador de pie de página 5">
            <a:extLst>
              <a:ext uri="{FF2B5EF4-FFF2-40B4-BE49-F238E27FC236}">
                <a16:creationId xmlns:a16="http://schemas.microsoft.com/office/drawing/2014/main" id="{B0BB5389-B07F-CE4B-39C7-CBD508D2732D}"/>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30887041-B2EA-6189-D8B5-94476D3892D8}"/>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274767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95EF08-115A-9B91-8051-A3BAA30AE97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R"/>
          </a:p>
        </p:txBody>
      </p:sp>
      <p:sp>
        <p:nvSpPr>
          <p:cNvPr id="3" name="Marcador de posición de imagen 2">
            <a:extLst>
              <a:ext uri="{FF2B5EF4-FFF2-40B4-BE49-F238E27FC236}">
                <a16:creationId xmlns:a16="http://schemas.microsoft.com/office/drawing/2014/main" id="{70270453-76C7-61C1-BC1C-E77602B203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154074E3-0E48-6E3D-6532-29A100FDD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9CE9FED-710B-59B9-23AC-501853798D31}"/>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6" name="Marcador de pie de página 5">
            <a:extLst>
              <a:ext uri="{FF2B5EF4-FFF2-40B4-BE49-F238E27FC236}">
                <a16:creationId xmlns:a16="http://schemas.microsoft.com/office/drawing/2014/main" id="{EB472C31-EF33-521B-DDBC-81113A1A3AF2}"/>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75D93794-29B2-9AD0-7DF7-821D91AF4C0B}"/>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372557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D1C5B8-5442-F795-B440-9492B00A5A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56DC08A2-374C-FFB4-2E09-7D0C8F9640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DBECBCED-4795-7A13-37F4-A24239114D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5AB988-DE90-4CDA-8354-5652906C16C5}" type="datetimeFigureOut">
              <a:rPr lang="es-CR" smtClean="0"/>
              <a:t>12/5/2026</a:t>
            </a:fld>
            <a:endParaRPr lang="es-CR"/>
          </a:p>
        </p:txBody>
      </p:sp>
      <p:sp>
        <p:nvSpPr>
          <p:cNvPr id="5" name="Marcador de pie de página 4">
            <a:extLst>
              <a:ext uri="{FF2B5EF4-FFF2-40B4-BE49-F238E27FC236}">
                <a16:creationId xmlns:a16="http://schemas.microsoft.com/office/drawing/2014/main" id="{FA93EF3B-872B-66FC-0356-6A83A6907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R"/>
          </a:p>
        </p:txBody>
      </p:sp>
      <p:sp>
        <p:nvSpPr>
          <p:cNvPr id="6" name="Marcador de número de diapositiva 5">
            <a:extLst>
              <a:ext uri="{FF2B5EF4-FFF2-40B4-BE49-F238E27FC236}">
                <a16:creationId xmlns:a16="http://schemas.microsoft.com/office/drawing/2014/main" id="{DDCD344D-AF44-419F-13DC-FD0049E30B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956598-F09F-42A1-AC16-A5CDA4F8BD32}" type="slidenum">
              <a:rPr lang="es-CR" smtClean="0"/>
              <a:t>‹Nº›</a:t>
            </a:fld>
            <a:endParaRPr lang="es-CR"/>
          </a:p>
        </p:txBody>
      </p:sp>
    </p:spTree>
    <p:extLst>
      <p:ext uri="{BB962C8B-B14F-4D97-AF65-F5344CB8AC3E}">
        <p14:creationId xmlns:p14="http://schemas.microsoft.com/office/powerpoint/2010/main" val="2264979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Título 1">
            <a:extLst>
              <a:ext uri="{FF2B5EF4-FFF2-40B4-BE49-F238E27FC236}">
                <a16:creationId xmlns:a16="http://schemas.microsoft.com/office/drawing/2014/main" id="{1A4D5D9C-4033-4E87-1C1A-9A87C2CA3503}"/>
              </a:ext>
            </a:extLst>
          </p:cNvPr>
          <p:cNvSpPr txBox="1">
            <a:spLocks/>
          </p:cNvSpPr>
          <p:nvPr/>
        </p:nvSpPr>
        <p:spPr>
          <a:xfrm>
            <a:off x="0" y="0"/>
            <a:ext cx="9068535" cy="165324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solidFill>
                  <a:schemeClr val="bg1"/>
                </a:solidFill>
                <a:latin typeface="Open Sans" panose="020B0606030504020204" pitchFamily="34" charset="0"/>
                <a:ea typeface="Open Sans" panose="020B0606030504020204" pitchFamily="34" charset="0"/>
                <a:cs typeface="Open Sans" panose="020B0606030504020204" pitchFamily="34" charset="0"/>
              </a:rPr>
              <a:t>Synchronization from </a:t>
            </a:r>
          </a:p>
          <a:p>
            <a:r>
              <a:rPr lang="en-US" sz="3600">
                <a:solidFill>
                  <a:schemeClr val="bg1"/>
                </a:solidFill>
                <a:latin typeface="Open Sans" panose="020B0606030504020204" pitchFamily="34" charset="0"/>
                <a:ea typeface="Open Sans" panose="020B0606030504020204" pitchFamily="34" charset="0"/>
                <a:cs typeface="Open Sans" panose="020B0606030504020204" pitchFamily="34" charset="0"/>
              </a:rPr>
              <a:t>Client to Server Manual</a:t>
            </a:r>
            <a:endParaRPr lang="en-US" sz="14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 name="Imagen 19">
            <a:extLst>
              <a:ext uri="{FF2B5EF4-FFF2-40B4-BE49-F238E27FC236}">
                <a16:creationId xmlns:a16="http://schemas.microsoft.com/office/drawing/2014/main" id="{027FD3C3-88A7-54C3-F0D6-3E5E3676D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4868" y="137996"/>
            <a:ext cx="1511166" cy="1653241"/>
          </a:xfrm>
          <a:prstGeom prst="rect">
            <a:avLst/>
          </a:prstGeom>
        </p:spPr>
      </p:pic>
      <p:pic>
        <p:nvPicPr>
          <p:cNvPr id="4" name="Imagen 3">
            <a:extLst>
              <a:ext uri="{FF2B5EF4-FFF2-40B4-BE49-F238E27FC236}">
                <a16:creationId xmlns:a16="http://schemas.microsoft.com/office/drawing/2014/main" id="{3712F8D6-2D62-1218-8568-063F43A1B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4168" y="3174018"/>
            <a:ext cx="2332566" cy="2513459"/>
          </a:xfrm>
          <a:prstGeom prst="rect">
            <a:avLst/>
          </a:prstGeom>
        </p:spPr>
      </p:pic>
      <p:pic>
        <p:nvPicPr>
          <p:cNvPr id="7" name="Picture 6">
            <a:extLst>
              <a:ext uri="{FF2B5EF4-FFF2-40B4-BE49-F238E27FC236}">
                <a16:creationId xmlns:a16="http://schemas.microsoft.com/office/drawing/2014/main" id="{F765ABFB-4DF3-6BFA-D309-E02EFFAEB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440" y="1472665"/>
            <a:ext cx="7912407" cy="5269832"/>
          </a:xfrm>
          <a:prstGeom prst="rect">
            <a:avLst/>
          </a:prstGeom>
        </p:spPr>
      </p:pic>
    </p:spTree>
    <p:extLst>
      <p:ext uri="{BB962C8B-B14F-4D97-AF65-F5344CB8AC3E}">
        <p14:creationId xmlns:p14="http://schemas.microsoft.com/office/powerpoint/2010/main" val="2623815332"/>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79DBE9-F2B8-F608-BE7E-7886A13B744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DBEEC9-4FB0-9492-BD1C-C21DCD407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CF3E6BF1-B2F3-95C7-E85B-37B8EF57B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D4C40AAE-C9FC-E9B6-3D4A-7D0E4B841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75864C6E-5816-C80F-A298-8B579871F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ítulo 1">
            <a:extLst>
              <a:ext uri="{FF2B5EF4-FFF2-40B4-BE49-F238E27FC236}">
                <a16:creationId xmlns:a16="http://schemas.microsoft.com/office/drawing/2014/main" id="{348D33AB-A8D5-B613-B597-AEE3E74AB272}"/>
              </a:ext>
            </a:extLst>
          </p:cNvPr>
          <p:cNvSpPr txBox="1">
            <a:spLocks/>
          </p:cNvSpPr>
          <p:nvPr/>
        </p:nvSpPr>
        <p:spPr>
          <a:xfrm>
            <a:off x="9756633" y="507519"/>
            <a:ext cx="1883679" cy="915554"/>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solidFill>
                  <a:schemeClr val="bg1"/>
                </a:solidFill>
                <a:latin typeface="Open Sans" panose="020B0606030504020204" pitchFamily="34" charset="0"/>
                <a:ea typeface="Open Sans" panose="020B0606030504020204" pitchFamily="34" charset="0"/>
                <a:cs typeface="Open Sans" panose="020B0606030504020204" pitchFamily="34" charset="0"/>
              </a:rPr>
              <a:t>Selecting a folder</a:t>
            </a:r>
            <a:endParaRPr lang="en-US" sz="14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91D9A31D-CEBF-1EE2-A07A-6527A2511394}"/>
              </a:ext>
            </a:extLst>
          </p:cNvPr>
          <p:cNvSpPr txBox="1">
            <a:spLocks/>
          </p:cNvSpPr>
          <p:nvPr/>
        </p:nvSpPr>
        <p:spPr>
          <a:xfrm>
            <a:off x="9068534" y="1963435"/>
            <a:ext cx="3123466" cy="489456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After your first login to the desktop application, you will be prompted to select the folder you wish to back up. Once selected, an initial synchronization of the files within it will be performed.</a:t>
            </a:r>
          </a:p>
        </p:txBody>
      </p:sp>
      <p:pic>
        <p:nvPicPr>
          <p:cNvPr id="8" name="Picture 7">
            <a:extLst>
              <a:ext uri="{FF2B5EF4-FFF2-40B4-BE49-F238E27FC236}">
                <a16:creationId xmlns:a16="http://schemas.microsoft.com/office/drawing/2014/main" id="{B201912D-F9E8-70B4-8B72-00A142024200}"/>
              </a:ext>
            </a:extLst>
          </p:cNvPr>
          <p:cNvPicPr>
            <a:picLocks noChangeAspect="1"/>
          </p:cNvPicPr>
          <p:nvPr/>
        </p:nvPicPr>
        <p:blipFill>
          <a:blip r:embed="rId2">
            <a:extLst>
              <a:ext uri="{28A0092B-C50C-407E-A947-70E740481C1C}">
                <a14:useLocalDpi xmlns:a14="http://schemas.microsoft.com/office/drawing/2010/main" val="0"/>
              </a:ext>
            </a:extLst>
          </a:blip>
          <a:srcRect t="354" b="805"/>
          <a:stretch>
            <a:fillRect/>
          </a:stretch>
        </p:blipFill>
        <p:spPr>
          <a:xfrm>
            <a:off x="582903" y="839590"/>
            <a:ext cx="7934709" cy="5178392"/>
          </a:xfrm>
          <a:prstGeom prst="rect">
            <a:avLst/>
          </a:prstGeom>
        </p:spPr>
      </p:pic>
    </p:spTree>
    <p:extLst>
      <p:ext uri="{BB962C8B-B14F-4D97-AF65-F5344CB8AC3E}">
        <p14:creationId xmlns:p14="http://schemas.microsoft.com/office/powerpoint/2010/main" val="1593907109"/>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666F2A-0DC1-56F9-22D9-D5FFED5A83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F18F7E-9784-6FD0-FF4A-8B6E6F8F1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1199FD13-E9FA-568B-0C2B-A8E13FE08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0A6C8AB9-9E61-8A49-D4DF-E12CCB9B9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78708AD5-4A10-A9BD-2C1C-E6F55FD8C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ítulo 1">
            <a:extLst>
              <a:ext uri="{FF2B5EF4-FFF2-40B4-BE49-F238E27FC236}">
                <a16:creationId xmlns:a16="http://schemas.microsoft.com/office/drawing/2014/main" id="{6BD10011-122C-D498-BD0C-6330F21EAEF3}"/>
              </a:ext>
            </a:extLst>
          </p:cNvPr>
          <p:cNvSpPr txBox="1">
            <a:spLocks/>
          </p:cNvSpPr>
          <p:nvPr/>
        </p:nvSpPr>
        <p:spPr>
          <a:xfrm>
            <a:off x="9756633" y="507519"/>
            <a:ext cx="1883679" cy="9155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3300">
                <a:solidFill>
                  <a:schemeClr val="bg1"/>
                </a:solidFill>
                <a:latin typeface="Open Sans" panose="020B0606030504020204" pitchFamily="34" charset="0"/>
                <a:ea typeface="Open Sans" panose="020B0606030504020204" pitchFamily="34" charset="0"/>
                <a:cs typeface="Open Sans" panose="020B0606030504020204" pitchFamily="34" charset="0"/>
              </a:rPr>
              <a:t>Creating a file</a:t>
            </a:r>
          </a:p>
        </p:txBody>
      </p:sp>
      <p:sp>
        <p:nvSpPr>
          <p:cNvPr id="3" name="Marcador de contenido 2">
            <a:extLst>
              <a:ext uri="{FF2B5EF4-FFF2-40B4-BE49-F238E27FC236}">
                <a16:creationId xmlns:a16="http://schemas.microsoft.com/office/drawing/2014/main" id="{57C52B2C-4F27-4B81-1529-06E1EA623B56}"/>
              </a:ext>
            </a:extLst>
          </p:cNvPr>
          <p:cNvSpPr txBox="1">
            <a:spLocks/>
          </p:cNvSpPr>
          <p:nvPr/>
        </p:nvSpPr>
        <p:spPr>
          <a:xfrm>
            <a:off x="9068534" y="1963435"/>
            <a:ext cx="3123466" cy="489456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Once you are logged in and have selected the folder, you can create files within the folder and you will see them appear in both the desktop application interface and the web app, meaning that the file synchronization   was successful.</a:t>
            </a:r>
          </a:p>
        </p:txBody>
      </p:sp>
      <p:pic>
        <p:nvPicPr>
          <p:cNvPr id="8" name="Picture 7">
            <a:extLst>
              <a:ext uri="{FF2B5EF4-FFF2-40B4-BE49-F238E27FC236}">
                <a16:creationId xmlns:a16="http://schemas.microsoft.com/office/drawing/2014/main" id="{9DC5518C-6F42-483B-1240-7FF028537269}"/>
              </a:ext>
            </a:extLst>
          </p:cNvPr>
          <p:cNvPicPr>
            <a:picLocks noChangeAspect="1"/>
          </p:cNvPicPr>
          <p:nvPr/>
        </p:nvPicPr>
        <p:blipFill>
          <a:blip r:embed="rId2">
            <a:extLst>
              <a:ext uri="{28A0092B-C50C-407E-A947-70E740481C1C}">
                <a14:useLocalDpi xmlns:a14="http://schemas.microsoft.com/office/drawing/2010/main" val="0"/>
              </a:ext>
            </a:extLst>
          </a:blip>
          <a:srcRect b="893"/>
          <a:stretch>
            <a:fillRect/>
          </a:stretch>
        </p:blipFill>
        <p:spPr>
          <a:xfrm>
            <a:off x="582902" y="832667"/>
            <a:ext cx="7934710" cy="5192238"/>
          </a:xfrm>
          <a:prstGeom prst="rect">
            <a:avLst/>
          </a:prstGeom>
        </p:spPr>
      </p:pic>
    </p:spTree>
    <p:extLst>
      <p:ext uri="{BB962C8B-B14F-4D97-AF65-F5344CB8AC3E}">
        <p14:creationId xmlns:p14="http://schemas.microsoft.com/office/powerpoint/2010/main" val="519030734"/>
      </p:ext>
    </p:extLst>
  </p:cSld>
  <p:clrMapOvr>
    <a:masterClrMapping/>
  </p:clrMapOvr>
  <mc:AlternateContent xmlns:mc="http://schemas.openxmlformats.org/markup-compatibility/2006" xmlns:p14="http://schemas.microsoft.com/office/powerpoint/2010/main">
    <mc:Choice Requires="p14">
      <p:transition spd="slow" p14:dur="2000" advTm="14000"/>
    </mc:Choice>
    <mc:Fallback xmlns="">
      <p:transition spd="slow" advTm="1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253692-D8F2-E4A1-61FF-E07B792E5B7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98543D-861E-F90B-4FE6-051E731C5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BBD347D5-5362-6D88-DED9-35948CD0F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C5926A76-2626-5F47-B25A-E6738378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0F092A4D-24B2-96E0-DBA1-D7AA7418C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ítulo 1">
            <a:extLst>
              <a:ext uri="{FF2B5EF4-FFF2-40B4-BE49-F238E27FC236}">
                <a16:creationId xmlns:a16="http://schemas.microsoft.com/office/drawing/2014/main" id="{476DB314-23F5-CD59-26AF-1538532670C7}"/>
              </a:ext>
            </a:extLst>
          </p:cNvPr>
          <p:cNvSpPr txBox="1">
            <a:spLocks/>
          </p:cNvSpPr>
          <p:nvPr/>
        </p:nvSpPr>
        <p:spPr>
          <a:xfrm>
            <a:off x="9505547" y="523833"/>
            <a:ext cx="2249439" cy="915554"/>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solidFill>
                  <a:schemeClr val="bg1"/>
                </a:solidFill>
                <a:latin typeface="Open Sans" panose="020B0606030504020204" pitchFamily="34" charset="0"/>
                <a:ea typeface="Open Sans" panose="020B0606030504020204" pitchFamily="34" charset="0"/>
                <a:cs typeface="Open Sans" panose="020B0606030504020204" pitchFamily="34" charset="0"/>
              </a:rPr>
              <a:t>Renaming a file</a:t>
            </a:r>
            <a:endParaRPr lang="en-US" sz="14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6C98223C-19EF-50DC-3598-9AE9F8BF6984}"/>
              </a:ext>
            </a:extLst>
          </p:cNvPr>
          <p:cNvSpPr txBox="1">
            <a:spLocks/>
          </p:cNvSpPr>
          <p:nvPr/>
        </p:nvSpPr>
        <p:spPr>
          <a:xfrm>
            <a:off x="9068534" y="1963435"/>
            <a:ext cx="3123466" cy="489456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Renaming a file          also triggers a synchronization</a:t>
            </a:r>
          </a:p>
        </p:txBody>
      </p:sp>
      <p:pic>
        <p:nvPicPr>
          <p:cNvPr id="6" name="Picture 5">
            <a:extLst>
              <a:ext uri="{FF2B5EF4-FFF2-40B4-BE49-F238E27FC236}">
                <a16:creationId xmlns:a16="http://schemas.microsoft.com/office/drawing/2014/main" id="{35B6EB8A-EC26-4518-B95C-9F912DD9EE3A}"/>
              </a:ext>
            </a:extLst>
          </p:cNvPr>
          <p:cNvPicPr>
            <a:picLocks noChangeAspect="1"/>
          </p:cNvPicPr>
          <p:nvPr/>
        </p:nvPicPr>
        <p:blipFill>
          <a:blip r:embed="rId3">
            <a:extLst>
              <a:ext uri="{28A0092B-C50C-407E-A947-70E740481C1C}">
                <a14:useLocalDpi xmlns:a14="http://schemas.microsoft.com/office/drawing/2010/main" val="0"/>
              </a:ext>
            </a:extLst>
          </a:blip>
          <a:srcRect b="679"/>
          <a:stretch>
            <a:fillRect/>
          </a:stretch>
        </p:blipFill>
        <p:spPr>
          <a:xfrm>
            <a:off x="594345" y="832453"/>
            <a:ext cx="7934709" cy="5193094"/>
          </a:xfrm>
          <a:prstGeom prst="rect">
            <a:avLst/>
          </a:prstGeom>
        </p:spPr>
      </p:pic>
    </p:spTree>
    <p:extLst>
      <p:ext uri="{BB962C8B-B14F-4D97-AF65-F5344CB8AC3E}">
        <p14:creationId xmlns:p14="http://schemas.microsoft.com/office/powerpoint/2010/main" val="2826626176"/>
      </p:ext>
    </p:extLst>
  </p:cSld>
  <p:clrMapOvr>
    <a:masterClrMapping/>
  </p:clrMapOvr>
  <mc:AlternateContent xmlns:mc="http://schemas.openxmlformats.org/markup-compatibility/2006" xmlns:p14="http://schemas.microsoft.com/office/powerpoint/2010/main">
    <mc:Choice Requires="p14">
      <p:transition spd="slow" p14:dur="2000" advTm="11000"/>
    </mc:Choice>
    <mc:Fallback xmlns="">
      <p:transition spd="slow" advTm="11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568AE9-238F-604B-B9FD-79EA5E07657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69B389-6840-7FE6-D3E9-FA7BEBC4C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104EBCAB-F4BF-CB51-D7C3-CF8040A0A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F4633EF0-D418-A971-89D6-C7EFE818A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F48DD612-F9AB-5490-19BD-D5F42798E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ítulo 1">
            <a:extLst>
              <a:ext uri="{FF2B5EF4-FFF2-40B4-BE49-F238E27FC236}">
                <a16:creationId xmlns:a16="http://schemas.microsoft.com/office/drawing/2014/main" id="{7A567BDF-807F-CBA1-F158-FB95A2D39AD2}"/>
              </a:ext>
            </a:extLst>
          </p:cNvPr>
          <p:cNvSpPr txBox="1">
            <a:spLocks/>
          </p:cNvSpPr>
          <p:nvPr/>
        </p:nvSpPr>
        <p:spPr>
          <a:xfrm>
            <a:off x="9505547" y="523833"/>
            <a:ext cx="2249439" cy="915554"/>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solidFill>
                  <a:schemeClr val="bg1"/>
                </a:solidFill>
                <a:latin typeface="Open Sans" panose="020B0606030504020204" pitchFamily="34" charset="0"/>
                <a:ea typeface="Open Sans" panose="020B0606030504020204" pitchFamily="34" charset="0"/>
                <a:cs typeface="Open Sans" panose="020B0606030504020204" pitchFamily="34" charset="0"/>
              </a:rPr>
              <a:t>Modifying a file</a:t>
            </a:r>
            <a:endParaRPr lang="en-US" sz="14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E35066E7-3CDD-7F17-3454-E1BBB688130E}"/>
              </a:ext>
            </a:extLst>
          </p:cNvPr>
          <p:cNvSpPr txBox="1">
            <a:spLocks/>
          </p:cNvSpPr>
          <p:nvPr/>
        </p:nvSpPr>
        <p:spPr>
          <a:xfrm>
            <a:off x="9068534" y="1963435"/>
            <a:ext cx="3123466" cy="489456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Modifying a file also causes it to synchronize as soon as the changes are saved.</a:t>
            </a:r>
          </a:p>
        </p:txBody>
      </p:sp>
      <p:pic>
        <p:nvPicPr>
          <p:cNvPr id="5" name="Picture 4">
            <a:extLst>
              <a:ext uri="{FF2B5EF4-FFF2-40B4-BE49-F238E27FC236}">
                <a16:creationId xmlns:a16="http://schemas.microsoft.com/office/drawing/2014/main" id="{F3A305A9-1DC0-414D-9C14-1EBD38A62A68}"/>
              </a:ext>
            </a:extLst>
          </p:cNvPr>
          <p:cNvPicPr>
            <a:picLocks noChangeAspect="1"/>
          </p:cNvPicPr>
          <p:nvPr/>
        </p:nvPicPr>
        <p:blipFill>
          <a:blip r:embed="rId3">
            <a:extLst>
              <a:ext uri="{28A0092B-C50C-407E-A947-70E740481C1C}">
                <a14:useLocalDpi xmlns:a14="http://schemas.microsoft.com/office/drawing/2010/main" val="0"/>
              </a:ext>
            </a:extLst>
          </a:blip>
          <a:srcRect b="1067"/>
          <a:stretch>
            <a:fillRect/>
          </a:stretch>
        </p:blipFill>
        <p:spPr>
          <a:xfrm>
            <a:off x="594345" y="832454"/>
            <a:ext cx="7934709" cy="5202372"/>
          </a:xfrm>
          <a:prstGeom prst="rect">
            <a:avLst/>
          </a:prstGeom>
        </p:spPr>
      </p:pic>
    </p:spTree>
    <p:extLst>
      <p:ext uri="{BB962C8B-B14F-4D97-AF65-F5344CB8AC3E}">
        <p14:creationId xmlns:p14="http://schemas.microsoft.com/office/powerpoint/2010/main" val="2027813274"/>
      </p:ext>
    </p:extLst>
  </p:cSld>
  <p:clrMapOvr>
    <a:masterClrMapping/>
  </p:clrMapOvr>
  <mc:AlternateContent xmlns:mc="http://schemas.openxmlformats.org/markup-compatibility/2006" xmlns:p14="http://schemas.microsoft.com/office/powerpoint/2010/main">
    <mc:Choice Requires="p14">
      <p:transition spd="slow" p14:dur="2000" advTm="27000"/>
    </mc:Choice>
    <mc:Fallback xmlns="">
      <p:transition spd="slow" advTm="27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70891C-479B-FC80-9A48-77409485D94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39048-50B7-7002-A924-D7EDD2B67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D0EEFD02-1D46-E2DA-2A51-CE1A4181D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D59B13D6-F187-2E08-076C-797FE9C37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59398539-513F-7D61-7A9D-9F9249AA1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ítulo 1">
            <a:extLst>
              <a:ext uri="{FF2B5EF4-FFF2-40B4-BE49-F238E27FC236}">
                <a16:creationId xmlns:a16="http://schemas.microsoft.com/office/drawing/2014/main" id="{99F07571-DD44-80BC-3490-557172490767}"/>
              </a:ext>
            </a:extLst>
          </p:cNvPr>
          <p:cNvSpPr txBox="1">
            <a:spLocks/>
          </p:cNvSpPr>
          <p:nvPr/>
        </p:nvSpPr>
        <p:spPr>
          <a:xfrm>
            <a:off x="9505547" y="523833"/>
            <a:ext cx="2249439" cy="915554"/>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solidFill>
                  <a:schemeClr val="bg1"/>
                </a:solidFill>
                <a:latin typeface="Open Sans" panose="020B0606030504020204" pitchFamily="34" charset="0"/>
                <a:ea typeface="Open Sans" panose="020B0606030504020204" pitchFamily="34" charset="0"/>
                <a:cs typeface="Open Sans" panose="020B0606030504020204" pitchFamily="34" charset="0"/>
              </a:rPr>
              <a:t>Moving    a file</a:t>
            </a:r>
            <a:endParaRPr lang="en-US" sz="14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283AA2BE-3B44-D0FC-2198-51B1FE575CE1}"/>
              </a:ext>
            </a:extLst>
          </p:cNvPr>
          <p:cNvSpPr txBox="1">
            <a:spLocks/>
          </p:cNvSpPr>
          <p:nvPr/>
        </p:nvSpPr>
        <p:spPr>
          <a:xfrm>
            <a:off x="9068534" y="1963435"/>
            <a:ext cx="3123466" cy="489456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Moving a file also   causes it to synchronize.       This can be verified by browsing through folders in both the desktop and web applications.</a:t>
            </a:r>
          </a:p>
        </p:txBody>
      </p:sp>
      <p:pic>
        <p:nvPicPr>
          <p:cNvPr id="8" name="Picture 7">
            <a:extLst>
              <a:ext uri="{FF2B5EF4-FFF2-40B4-BE49-F238E27FC236}">
                <a16:creationId xmlns:a16="http://schemas.microsoft.com/office/drawing/2014/main" id="{EC58EADC-63AE-3EC7-6E27-7477629A33C3}"/>
              </a:ext>
            </a:extLst>
          </p:cNvPr>
          <p:cNvPicPr>
            <a:picLocks noChangeAspect="1"/>
          </p:cNvPicPr>
          <p:nvPr/>
        </p:nvPicPr>
        <p:blipFill>
          <a:blip r:embed="rId3">
            <a:extLst>
              <a:ext uri="{28A0092B-C50C-407E-A947-70E740481C1C}">
                <a14:useLocalDpi xmlns:a14="http://schemas.microsoft.com/office/drawing/2010/main" val="0"/>
              </a:ext>
            </a:extLst>
          </a:blip>
          <a:srcRect b="1283"/>
          <a:stretch>
            <a:fillRect/>
          </a:stretch>
        </p:blipFill>
        <p:spPr>
          <a:xfrm>
            <a:off x="595789" y="827814"/>
            <a:ext cx="7934709" cy="5202372"/>
          </a:xfrm>
          <a:prstGeom prst="rect">
            <a:avLst/>
          </a:prstGeom>
        </p:spPr>
      </p:pic>
    </p:spTree>
    <p:extLst>
      <p:ext uri="{BB962C8B-B14F-4D97-AF65-F5344CB8AC3E}">
        <p14:creationId xmlns:p14="http://schemas.microsoft.com/office/powerpoint/2010/main" val="3541030586"/>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5CD745-9254-FFB1-CD59-466B536B64C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923AF7-79F2-2F4B-D054-A78ACA8BC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038DD7E9-8A0C-2CC2-DAE2-5F7CB6643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63F695BF-20DD-DB06-E3C5-0A0B33412B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CF7DA5EB-81F2-1E00-938C-833D5EB36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ítulo 1">
            <a:extLst>
              <a:ext uri="{FF2B5EF4-FFF2-40B4-BE49-F238E27FC236}">
                <a16:creationId xmlns:a16="http://schemas.microsoft.com/office/drawing/2014/main" id="{CAFDD370-D4F7-79A7-AE40-BE157783C4BD}"/>
              </a:ext>
            </a:extLst>
          </p:cNvPr>
          <p:cNvSpPr txBox="1">
            <a:spLocks/>
          </p:cNvSpPr>
          <p:nvPr/>
        </p:nvSpPr>
        <p:spPr>
          <a:xfrm>
            <a:off x="9505547" y="523833"/>
            <a:ext cx="2249439" cy="915554"/>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solidFill>
                  <a:schemeClr val="bg1"/>
                </a:solidFill>
                <a:latin typeface="Open Sans" panose="020B0606030504020204" pitchFamily="34" charset="0"/>
                <a:ea typeface="Open Sans" panose="020B0606030504020204" pitchFamily="34" charset="0"/>
                <a:cs typeface="Open Sans" panose="020B0606030504020204" pitchFamily="34" charset="0"/>
              </a:rPr>
              <a:t>Deleting    a file</a:t>
            </a:r>
            <a:endParaRPr lang="en-US" sz="14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9978550E-4EE9-B3A3-3887-C8D0AB74B565}"/>
              </a:ext>
            </a:extLst>
          </p:cNvPr>
          <p:cNvSpPr txBox="1">
            <a:spLocks/>
          </p:cNvSpPr>
          <p:nvPr/>
        </p:nvSpPr>
        <p:spPr>
          <a:xfrm>
            <a:off x="9068534" y="1963435"/>
            <a:ext cx="3123466" cy="489456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Finally, deleting a backed-up file also deletes it from the     web application.</a:t>
            </a:r>
          </a:p>
        </p:txBody>
      </p:sp>
      <p:pic>
        <p:nvPicPr>
          <p:cNvPr id="5" name="Picture 4">
            <a:extLst>
              <a:ext uri="{FF2B5EF4-FFF2-40B4-BE49-F238E27FC236}">
                <a16:creationId xmlns:a16="http://schemas.microsoft.com/office/drawing/2014/main" id="{39B47EDC-D976-4C57-D854-7FDF3BAB5B66}"/>
              </a:ext>
            </a:extLst>
          </p:cNvPr>
          <p:cNvPicPr>
            <a:picLocks noChangeAspect="1"/>
          </p:cNvPicPr>
          <p:nvPr/>
        </p:nvPicPr>
        <p:blipFill>
          <a:blip r:embed="rId3">
            <a:extLst>
              <a:ext uri="{28A0092B-C50C-407E-A947-70E740481C1C}">
                <a14:useLocalDpi xmlns:a14="http://schemas.microsoft.com/office/drawing/2010/main" val="0"/>
              </a:ext>
            </a:extLst>
          </a:blip>
          <a:srcRect b="1643"/>
          <a:stretch>
            <a:fillRect/>
          </a:stretch>
        </p:blipFill>
        <p:spPr>
          <a:xfrm>
            <a:off x="566913" y="827600"/>
            <a:ext cx="7934709" cy="5202372"/>
          </a:xfrm>
          <a:prstGeom prst="rect">
            <a:avLst/>
          </a:prstGeom>
        </p:spPr>
      </p:pic>
    </p:spTree>
    <p:extLst>
      <p:ext uri="{BB962C8B-B14F-4D97-AF65-F5344CB8AC3E}">
        <p14:creationId xmlns:p14="http://schemas.microsoft.com/office/powerpoint/2010/main" val="856598211"/>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FBA1F7-E1F6-1ACE-6DA2-624941F167A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144AE0-D88E-1292-FA1C-DCEBB2280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082F356D-FF77-D1D2-D914-F9E14094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37B73860-3424-D4CD-8C4D-E66FCC8BD8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3E95054F-C723-D9DA-A665-52DB5A463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ítulo 1">
            <a:extLst>
              <a:ext uri="{FF2B5EF4-FFF2-40B4-BE49-F238E27FC236}">
                <a16:creationId xmlns:a16="http://schemas.microsoft.com/office/drawing/2014/main" id="{35A6196C-E313-9D7D-A789-4064EE1D9B9A}"/>
              </a:ext>
            </a:extLst>
          </p:cNvPr>
          <p:cNvSpPr txBox="1">
            <a:spLocks/>
          </p:cNvSpPr>
          <p:nvPr/>
        </p:nvSpPr>
        <p:spPr>
          <a:xfrm>
            <a:off x="9505547" y="523833"/>
            <a:ext cx="2249439" cy="915554"/>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solidFill>
                  <a:schemeClr val="bg1"/>
                </a:solidFill>
                <a:latin typeface="Open Sans" panose="020B0606030504020204" pitchFamily="34" charset="0"/>
                <a:ea typeface="Open Sans" panose="020B0606030504020204" pitchFamily="34" charset="0"/>
                <a:cs typeface="Open Sans" panose="020B0606030504020204" pitchFamily="34" charset="0"/>
              </a:rPr>
              <a:t>Exploring features</a:t>
            </a:r>
            <a:endParaRPr lang="en-US" sz="14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18CC1EB0-A18E-DDCF-5225-4349AFCC9439}"/>
              </a:ext>
            </a:extLst>
          </p:cNvPr>
          <p:cNvSpPr txBox="1">
            <a:spLocks/>
          </p:cNvSpPr>
          <p:nvPr/>
        </p:nvSpPr>
        <p:spPr>
          <a:xfrm>
            <a:off x="9068534" y="1963435"/>
            <a:ext cx="3123466" cy="489456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Once your files are synchronized, there's a lot you can do: pause file sync to change it without synchronizing  it, check your storage status, view sync logs, download files from the web application, and much more!</a:t>
            </a:r>
          </a:p>
        </p:txBody>
      </p:sp>
      <p:pic>
        <p:nvPicPr>
          <p:cNvPr id="6" name="Picture 5">
            <a:extLst>
              <a:ext uri="{FF2B5EF4-FFF2-40B4-BE49-F238E27FC236}">
                <a16:creationId xmlns:a16="http://schemas.microsoft.com/office/drawing/2014/main" id="{4B044735-753C-AA44-BBA2-7BD946C1B62D}"/>
              </a:ext>
            </a:extLst>
          </p:cNvPr>
          <p:cNvPicPr>
            <a:picLocks noChangeAspect="1"/>
          </p:cNvPicPr>
          <p:nvPr/>
        </p:nvPicPr>
        <p:blipFill>
          <a:blip r:embed="rId3">
            <a:extLst>
              <a:ext uri="{28A0092B-C50C-407E-A947-70E740481C1C}">
                <a14:useLocalDpi xmlns:a14="http://schemas.microsoft.com/office/drawing/2010/main" val="0"/>
              </a:ext>
            </a:extLst>
          </a:blip>
          <a:srcRect b="1770"/>
          <a:stretch>
            <a:fillRect/>
          </a:stretch>
        </p:blipFill>
        <p:spPr>
          <a:xfrm>
            <a:off x="566913" y="827600"/>
            <a:ext cx="7934709" cy="5202372"/>
          </a:xfrm>
          <a:prstGeom prst="rect">
            <a:avLst/>
          </a:prstGeom>
        </p:spPr>
      </p:pic>
    </p:spTree>
    <p:extLst>
      <p:ext uri="{BB962C8B-B14F-4D97-AF65-F5344CB8AC3E}">
        <p14:creationId xmlns:p14="http://schemas.microsoft.com/office/powerpoint/2010/main" val="123231769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rgbClr val="1D85B3"/>
          </a:fgClr>
          <a:bgClr>
            <a:schemeClr val="bg1"/>
          </a:bgClr>
        </a:pattFill>
        <a:effectLst/>
      </p:bgPr>
    </p:bg>
    <p:spTree>
      <p:nvGrpSpPr>
        <p:cNvPr id="1" name="">
          <a:extLst>
            <a:ext uri="{FF2B5EF4-FFF2-40B4-BE49-F238E27FC236}">
              <a16:creationId xmlns:a16="http://schemas.microsoft.com/office/drawing/2014/main" id="{A9B4801C-EA2B-9086-D397-5B7B19252D7B}"/>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F67E5DE0-E1A9-DF12-9473-BBB2D80BE69B}"/>
              </a:ext>
            </a:extLst>
          </p:cNvPr>
          <p:cNvSpPr txBox="1">
            <a:spLocks/>
          </p:cNvSpPr>
          <p:nvPr/>
        </p:nvSpPr>
        <p:spPr>
          <a:xfrm>
            <a:off x="1466260" y="859857"/>
            <a:ext cx="9257003" cy="308124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800" kern="1200">
                <a:solidFill>
                  <a:srgbClr val="FFFFFF"/>
                </a:solidFill>
                <a:latin typeface="+mj-lt"/>
                <a:ea typeface="+mj-ea"/>
                <a:cs typeface="+mj-cs"/>
              </a:rPr>
              <a:t>Congratulations, you have successfully </a:t>
            </a:r>
            <a:r>
              <a:rPr lang="en-US" sz="4800">
                <a:solidFill>
                  <a:srgbClr val="FFFFFF"/>
                </a:solidFill>
              </a:rPr>
              <a:t>synchronized </a:t>
            </a:r>
          </a:p>
          <a:p>
            <a:pPr>
              <a:spcAft>
                <a:spcPts val="600"/>
              </a:spcAft>
            </a:pPr>
            <a:r>
              <a:rPr lang="en-US" sz="4800">
                <a:solidFill>
                  <a:srgbClr val="FFFFFF"/>
                </a:solidFill>
              </a:rPr>
              <a:t>your files to the server</a:t>
            </a:r>
            <a:r>
              <a:rPr lang="en-US" sz="4800" kern="1200">
                <a:solidFill>
                  <a:srgbClr val="FFFFFF"/>
                </a:solidFill>
                <a:latin typeface="+mj-lt"/>
                <a:ea typeface="+mj-ea"/>
                <a:cs typeface="+mj-cs"/>
              </a:rPr>
              <a:t>!</a:t>
            </a:r>
            <a:endParaRPr lang="en-US" sz="4800" kern="1200" noProof="0">
              <a:solidFill>
                <a:srgbClr val="FFFFFF"/>
              </a:solidFill>
              <a:latin typeface="+mj-lt"/>
              <a:ea typeface="+mj-ea"/>
              <a:cs typeface="+mj-cs"/>
            </a:endParaRPr>
          </a:p>
        </p:txBody>
      </p:sp>
      <p:sp>
        <p:nvSpPr>
          <p:cNvPr id="4" name="Marcador de contenido 2">
            <a:extLst>
              <a:ext uri="{FF2B5EF4-FFF2-40B4-BE49-F238E27FC236}">
                <a16:creationId xmlns:a16="http://schemas.microsoft.com/office/drawing/2014/main" id="{99ABB198-E376-05A8-A2DA-09914F403363}"/>
              </a:ext>
            </a:extLst>
          </p:cNvPr>
          <p:cNvSpPr txBox="1">
            <a:spLocks/>
          </p:cNvSpPr>
          <p:nvPr/>
        </p:nvSpPr>
        <p:spPr>
          <a:xfrm>
            <a:off x="1269258" y="5137523"/>
            <a:ext cx="9644346" cy="860620"/>
          </a:xfrm>
          <a:prstGeom prst="rect">
            <a:avLst/>
          </a:prstGeom>
        </p:spPr>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kern="1200">
                <a:solidFill>
                  <a:srgbClr val="FFFFFF"/>
                </a:solidFill>
                <a:latin typeface="+mn-lt"/>
                <a:ea typeface="+mn-ea"/>
                <a:cs typeface="+mn-cs"/>
              </a:rPr>
              <a:t>We hope you enjoy the app.</a:t>
            </a:r>
            <a:r>
              <a:rPr lang="en-US">
                <a:solidFill>
                  <a:srgbClr val="FFFFFF"/>
                </a:solidFill>
              </a:rPr>
              <a:t> Consult the other application manuals and/or the README.md files available in the respective repositories for more information.</a:t>
            </a:r>
            <a:endParaRPr lang="en-US" kern="1200" noProof="0">
              <a:solidFill>
                <a:srgbClr val="FFFFFF"/>
              </a:solidFill>
              <a:latin typeface="+mn-lt"/>
              <a:ea typeface="+mn-ea"/>
              <a:cs typeface="+mn-cs"/>
            </a:endParaRPr>
          </a:p>
        </p:txBody>
      </p:sp>
    </p:spTree>
    <p:extLst>
      <p:ext uri="{BB962C8B-B14F-4D97-AF65-F5344CB8AC3E}">
        <p14:creationId xmlns:p14="http://schemas.microsoft.com/office/powerpoint/2010/main" val="26630898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258</Words>
  <Application>Microsoft Office PowerPoint</Application>
  <PresentationFormat>Panorámica</PresentationFormat>
  <Paragraphs>24</Paragraphs>
  <Slides>9</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Aptos</vt:lpstr>
      <vt:lpstr>Aptos Display</vt:lpstr>
      <vt:lpstr>Arial</vt:lpstr>
      <vt:lpstr>Open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SANTIAGO ARAYA ESPINOZA</dc:creator>
  <cp:lastModifiedBy>SANTIAGO ARAYA ESPINOZA</cp:lastModifiedBy>
  <cp:revision>1</cp:revision>
  <dcterms:created xsi:type="dcterms:W3CDTF">2026-05-08T02:55:31Z</dcterms:created>
  <dcterms:modified xsi:type="dcterms:W3CDTF">2026-05-13T04:55:44Z</dcterms:modified>
</cp:coreProperties>
</file>